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030C0-2166-4EBE-B735-671411A60DA6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9C5BA-1C6D-4662-964D-0A0A7FFACD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003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561-D100-406B-AAEE-5A34C51EC16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C3B73-6D1E-4F46-AC83-609D1C4C1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49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561-D100-406B-AAEE-5A34C51EC16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C3B73-6D1E-4F46-AC83-609D1C4C1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15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561-D100-406B-AAEE-5A34C51EC16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C3B73-6D1E-4F46-AC83-609D1C4C1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81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561-D100-406B-AAEE-5A34C51EC16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C3B73-6D1E-4F46-AC83-609D1C4C1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01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561-D100-406B-AAEE-5A34C51EC16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C3B73-6D1E-4F46-AC83-609D1C4C1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924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561-D100-406B-AAEE-5A34C51EC16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C3B73-6D1E-4F46-AC83-609D1C4C1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76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561-D100-406B-AAEE-5A34C51EC16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C3B73-6D1E-4F46-AC83-609D1C4C1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7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561-D100-406B-AAEE-5A34C51EC16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C3B73-6D1E-4F46-AC83-609D1C4C1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972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561-D100-406B-AAEE-5A34C51EC16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C3B73-6D1E-4F46-AC83-609D1C4C1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43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561-D100-406B-AAEE-5A34C51EC16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C3B73-6D1E-4F46-AC83-609D1C4C1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E561-D100-406B-AAEE-5A34C51EC16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C3B73-6D1E-4F46-AC83-609D1C4C1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208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AE561-D100-406B-AAEE-5A34C51EC16B}" type="datetimeFigureOut">
              <a:rPr lang="ru-RU" smtClean="0"/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C3B73-6D1E-4F46-AC83-609D1C4C13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84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pn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8" y="191979"/>
            <a:ext cx="8874007" cy="665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9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Чебышёв </a:t>
            </a:r>
            <a:r>
              <a:rPr lang="ru-RU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Пафнутий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Львович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1821 - 1894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7944" y="1844824"/>
            <a:ext cx="4464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Русский математик и механик, основоположник петербургской математической школы, академик Петербургской академии наук и ещё 24 академий мира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56831"/>
            <a:ext cx="3205329" cy="444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9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Чебышёв </a:t>
            </a:r>
            <a:r>
              <a:rPr lang="ru-RU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Пафнутий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Львович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4188507" cy="2792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44824"/>
            <a:ext cx="3723118" cy="27923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3688" y="4869160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Стопоход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Чебышёва 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4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Чебышёв </a:t>
            </a:r>
            <a:r>
              <a:rPr lang="ru-RU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Пафнутий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Львович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74794"/>
            <a:ext cx="3816424" cy="28623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575048"/>
            <a:ext cx="4293096" cy="2862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4725144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Паровая машина П. Л. Чебышёва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37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Чебышёв </a:t>
            </a:r>
            <a:r>
              <a:rPr lang="ru-RU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Пафнутий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Львович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43538"/>
            <a:ext cx="3113881" cy="38282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01316"/>
            <a:ext cx="5027286" cy="3770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5229199"/>
            <a:ext cx="874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Дамский велосипед – «самокатное кресло»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Чебышёв </a:t>
            </a:r>
            <a:r>
              <a:rPr lang="ru-RU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Пафнутий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Львович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6" y="1772816"/>
            <a:ext cx="3744416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72816"/>
            <a:ext cx="3753610" cy="2815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4725144"/>
            <a:ext cx="3647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Сортировалка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П. Л. Чебышёва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4725144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Пресс 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П. Л. Чебышёва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Чебышёв </a:t>
            </a:r>
            <a:r>
              <a:rPr lang="ru-RU" sz="4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Пафнутий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Львович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7125"/>
            <a:ext cx="5184576" cy="38884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5229200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Арифмометр П.Л. Чебышёва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3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Ковалевская Софья Васильевна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1850 - 1891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8706" y="1628800"/>
            <a:ext cx="46697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Русский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математик и механик, с 1889 года иностранный член-корреспондент Петербургской Академии наук.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Первая в России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 в Северной Европе женщина-профессор 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первая в мире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женщина — профессор математики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9" y="1628800"/>
            <a:ext cx="3456384" cy="420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3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Ковалевская Софья Васильевна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3" y="823774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4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Колмогоров Андрей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Николаевич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1903 - 1987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5936" y="2060848"/>
            <a:ext cx="47525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Советский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математик, один из крупнейших математиков XX века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800" dirty="0" smtClean="0"/>
              <a:t>Автор </a:t>
            </a:r>
            <a:r>
              <a:rPr lang="ru-RU" sz="2800" dirty="0"/>
              <a:t>новаторских работ по философии, истории, методологии и преподаванию математики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5777"/>
            <a:ext cx="3577580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8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Колмогоров Андрей Николаевич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0" y="1268760"/>
            <a:ext cx="1919265" cy="27217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1268761"/>
            <a:ext cx="1820546" cy="27217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268761"/>
            <a:ext cx="1921211" cy="2721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285777"/>
            <a:ext cx="1656184" cy="27150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0" y="4149080"/>
            <a:ext cx="1738242" cy="25943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149080"/>
            <a:ext cx="1656183" cy="26712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95" y="4111782"/>
            <a:ext cx="1846470" cy="26689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4105619"/>
            <a:ext cx="1825987" cy="263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49" y="3882009"/>
            <a:ext cx="4463987" cy="29759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332656"/>
            <a:ext cx="82089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Великие математики </a:t>
            </a: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России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952" y="2636912"/>
            <a:ext cx="4824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«Математику </a:t>
            </a:r>
            <a:r>
              <a:rPr lang="ru-RU" sz="3600" dirty="0"/>
              <a:t>только затем учить надо, что она ум в порядок </a:t>
            </a:r>
            <a:r>
              <a:rPr lang="ru-RU" sz="3600" dirty="0" smtClean="0"/>
              <a:t>приводит» </a:t>
            </a:r>
          </a:p>
          <a:p>
            <a:endParaRPr lang="ru-RU" sz="3600" dirty="0"/>
          </a:p>
          <a:p>
            <a:r>
              <a:rPr lang="ru-RU" sz="3600" dirty="0" smtClean="0"/>
              <a:t>(М. В. Ломоносов)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2450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509638" y="1123312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09126" y="54868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85190" y="54868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61254" y="54868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37318" y="54868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13382" y="54868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89446" y="54868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65510" y="54868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49501" y="54868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33492" y="54868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079612" y="554267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3566" y="552415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36493" y="570856"/>
            <a:ext cx="4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2531" y="544324"/>
            <a:ext cx="49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9725" y="537549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20045" y="539348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3140" y="542525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95936" y="552414"/>
            <a:ext cx="60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37076" y="535782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59419" y="554267"/>
            <a:ext cx="617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35851" y="1143102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609126" y="1118956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185190" y="1129487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777037" y="112730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105070" y="1114601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75732" y="1114601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2697" y="1110245"/>
            <a:ext cx="617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339215" y="1124744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43608" y="54868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913382" y="1120557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079124" y="114300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841355" y="115563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48159" y="115563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672095" y="115563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777037" y="169662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200973" y="170555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353566" y="169662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929630" y="170555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520045" y="169662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084988" y="1719166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674095" y="1731695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6265291" y="1731695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2802531" y="1128387"/>
            <a:ext cx="49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06568" y="1155631"/>
            <a:ext cx="49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527220" y="1115717"/>
            <a:ext cx="617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08099" y="1156628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970982" y="1130573"/>
            <a:ext cx="49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04869" y="1129099"/>
            <a:ext cx="4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37076" y="1141622"/>
            <a:ext cx="496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77070" y="1156628"/>
            <a:ext cx="719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40653" y="1713162"/>
            <a:ext cx="496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69814" y="1715348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63312" y="1715348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89394" y="1715347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38244" y="1695429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973876" y="1724110"/>
            <a:ext cx="509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147404" y="1706164"/>
            <a:ext cx="568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306568" y="1731695"/>
            <a:ext cx="641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4492474" y="2298453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3337173" y="229523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3913382" y="2289304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185045" y="2281615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761109" y="2289304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675434" y="231647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5079124" y="2311868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TextBox 69"/>
          <p:cNvSpPr txBox="1"/>
          <p:nvPr/>
        </p:nvSpPr>
        <p:spPr>
          <a:xfrm>
            <a:off x="2235826" y="2272684"/>
            <a:ext cx="589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815892" y="2272683"/>
            <a:ext cx="49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358605" y="2293783"/>
            <a:ext cx="556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04350" y="2277259"/>
            <a:ext cx="631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505694" y="2289304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173356" y="2326667"/>
            <a:ext cx="399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81410" y="2312114"/>
            <a:ext cx="617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609126" y="2844912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033062" y="2849514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2185045" y="2851265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697840" y="2911442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4529605" y="2896889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5124731" y="2911442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3940723" y="2887932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2769150" y="2865368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3354514" y="2878558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TextBox 86"/>
          <p:cNvSpPr txBox="1"/>
          <p:nvPr/>
        </p:nvSpPr>
        <p:spPr>
          <a:xfrm>
            <a:off x="1063441" y="2834962"/>
            <a:ext cx="60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663280" y="2824844"/>
            <a:ext cx="49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200973" y="2817610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815892" y="2848195"/>
            <a:ext cx="49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387765" y="2844912"/>
            <a:ext cx="49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996274" y="2883576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567597" y="2888178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744894" y="2907086"/>
            <a:ext cx="719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338032" y="3479271"/>
            <a:ext cx="460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2773122" y="3456534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2176500" y="3442212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1585570" y="3439103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1014181" y="343297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3354514" y="3475163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3951156" y="3479346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4528121" y="3465926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5113330" y="3487506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5700795" y="349186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6866430" y="347927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6280212" y="3487506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TextBox 106"/>
          <p:cNvSpPr txBox="1"/>
          <p:nvPr/>
        </p:nvSpPr>
        <p:spPr>
          <a:xfrm>
            <a:off x="1077604" y="3433501"/>
            <a:ext cx="4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615153" y="3414756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189764" y="3434747"/>
            <a:ext cx="556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802386" y="3451554"/>
            <a:ext cx="49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375162" y="3459779"/>
            <a:ext cx="589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985280" y="3459778"/>
            <a:ext cx="49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567597" y="3457215"/>
            <a:ext cx="617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145852" y="3500914"/>
            <a:ext cx="496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711625" y="3478795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171150" y="2916139"/>
            <a:ext cx="460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948264" y="3513425"/>
            <a:ext cx="46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/>
          <p:cNvSpPr/>
          <p:nvPr/>
        </p:nvSpPr>
        <p:spPr>
          <a:xfrm>
            <a:off x="6814762" y="4067925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Скругленный прямоугольник 118"/>
          <p:cNvSpPr/>
          <p:nvPr/>
        </p:nvSpPr>
        <p:spPr>
          <a:xfrm>
            <a:off x="6238698" y="4086077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5079124" y="4067925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5649501" y="4074899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Скругленный прямоугольник 121"/>
          <p:cNvSpPr/>
          <p:nvPr/>
        </p:nvSpPr>
        <p:spPr>
          <a:xfrm>
            <a:off x="4505694" y="4051227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кругленный прямоугольник 122"/>
          <p:cNvSpPr/>
          <p:nvPr/>
        </p:nvSpPr>
        <p:spPr>
          <a:xfrm>
            <a:off x="3918952" y="4064046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Скругленный прямоугольник 123"/>
          <p:cNvSpPr/>
          <p:nvPr/>
        </p:nvSpPr>
        <p:spPr>
          <a:xfrm>
            <a:off x="3351237" y="4051227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Скругленный прямоугольник 124"/>
          <p:cNvSpPr/>
          <p:nvPr/>
        </p:nvSpPr>
        <p:spPr>
          <a:xfrm>
            <a:off x="2763151" y="4036329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Скругленный прямоугольник 125"/>
          <p:cNvSpPr/>
          <p:nvPr/>
        </p:nvSpPr>
        <p:spPr>
          <a:xfrm>
            <a:off x="2187087" y="4023282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TextBox 126"/>
          <p:cNvSpPr txBox="1"/>
          <p:nvPr/>
        </p:nvSpPr>
        <p:spPr>
          <a:xfrm>
            <a:off x="2235826" y="4055152"/>
            <a:ext cx="496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815892" y="4055335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365140" y="4019522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949386" y="4042516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552297" y="4067925"/>
            <a:ext cx="60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106652" y="4081221"/>
            <a:ext cx="545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726924" y="4070543"/>
            <a:ext cx="47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833197" y="4081221"/>
            <a:ext cx="49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317238" y="4098200"/>
            <a:ext cx="539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Скругленный прямоугольник 135"/>
          <p:cNvSpPr/>
          <p:nvPr/>
        </p:nvSpPr>
        <p:spPr>
          <a:xfrm>
            <a:off x="457981" y="4613359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Скругленный прямоугольник 136"/>
          <p:cNvSpPr/>
          <p:nvPr/>
        </p:nvSpPr>
        <p:spPr>
          <a:xfrm>
            <a:off x="1035851" y="4625485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1619672" y="4630910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Скругленный прямоугольник 138"/>
          <p:cNvSpPr/>
          <p:nvPr/>
        </p:nvSpPr>
        <p:spPr>
          <a:xfrm>
            <a:off x="4489446" y="4643958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Скругленный прямоугольник 139"/>
          <p:cNvSpPr/>
          <p:nvPr/>
        </p:nvSpPr>
        <p:spPr>
          <a:xfrm>
            <a:off x="5066491" y="4649383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Скругленный прямоугольник 140"/>
          <p:cNvSpPr/>
          <p:nvPr/>
        </p:nvSpPr>
        <p:spPr>
          <a:xfrm>
            <a:off x="3916410" y="4653949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Скругленный прямоугольник 141"/>
          <p:cNvSpPr/>
          <p:nvPr/>
        </p:nvSpPr>
        <p:spPr>
          <a:xfrm>
            <a:off x="3348910" y="4639927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Скругленный прямоугольник 142"/>
          <p:cNvSpPr/>
          <p:nvPr/>
        </p:nvSpPr>
        <p:spPr>
          <a:xfrm>
            <a:off x="2189764" y="4615694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Скругленный прямоугольник 143"/>
          <p:cNvSpPr/>
          <p:nvPr/>
        </p:nvSpPr>
        <p:spPr>
          <a:xfrm>
            <a:off x="2769150" y="4615694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TextBox 144"/>
          <p:cNvSpPr txBox="1"/>
          <p:nvPr/>
        </p:nvSpPr>
        <p:spPr>
          <a:xfrm>
            <a:off x="499258" y="4616774"/>
            <a:ext cx="49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079612" y="4610355"/>
            <a:ext cx="49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649270" y="4640672"/>
            <a:ext cx="60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825521" y="4630910"/>
            <a:ext cx="460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550294" y="4665996"/>
            <a:ext cx="460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5150849" y="4682975"/>
            <a:ext cx="46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221197" y="4646345"/>
            <a:ext cx="65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405087" y="4599346"/>
            <a:ext cx="473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3964857" y="4638134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155"/>
          <p:cNvSpPr/>
          <p:nvPr/>
        </p:nvSpPr>
        <p:spPr>
          <a:xfrm>
            <a:off x="7977488" y="5792055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Скругленный прямоугольник 156"/>
          <p:cNvSpPr/>
          <p:nvPr/>
        </p:nvSpPr>
        <p:spPr>
          <a:xfrm>
            <a:off x="7401424" y="5773146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Скругленный прямоугольник 157"/>
          <p:cNvSpPr/>
          <p:nvPr/>
        </p:nvSpPr>
        <p:spPr>
          <a:xfrm>
            <a:off x="6825360" y="5767822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9" name="Скругленный прямоугольник 158"/>
          <p:cNvSpPr/>
          <p:nvPr/>
        </p:nvSpPr>
        <p:spPr>
          <a:xfrm>
            <a:off x="6241208" y="5764488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Скругленный прямоугольник 159"/>
          <p:cNvSpPr/>
          <p:nvPr/>
        </p:nvSpPr>
        <p:spPr>
          <a:xfrm>
            <a:off x="5655188" y="5767822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Скругленный прямоугольник 160"/>
          <p:cNvSpPr/>
          <p:nvPr/>
        </p:nvSpPr>
        <p:spPr>
          <a:xfrm>
            <a:off x="5076053" y="5757166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Скругленный прямоугольник 161"/>
          <p:cNvSpPr/>
          <p:nvPr/>
        </p:nvSpPr>
        <p:spPr>
          <a:xfrm>
            <a:off x="4504745" y="5746463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Скругленный прямоугольник 162"/>
          <p:cNvSpPr/>
          <p:nvPr/>
        </p:nvSpPr>
        <p:spPr>
          <a:xfrm>
            <a:off x="3933574" y="575187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Скругленный прямоугольник 163"/>
          <p:cNvSpPr/>
          <p:nvPr/>
        </p:nvSpPr>
        <p:spPr>
          <a:xfrm>
            <a:off x="3364659" y="5757166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Скругленный прямоугольник 164"/>
          <p:cNvSpPr/>
          <p:nvPr/>
        </p:nvSpPr>
        <p:spPr>
          <a:xfrm>
            <a:off x="2789076" y="5757166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Скругленный прямоугольник 165"/>
          <p:cNvSpPr/>
          <p:nvPr/>
        </p:nvSpPr>
        <p:spPr>
          <a:xfrm>
            <a:off x="1045016" y="5206974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7" name="Скругленный прямоугольник 166"/>
          <p:cNvSpPr/>
          <p:nvPr/>
        </p:nvSpPr>
        <p:spPr>
          <a:xfrm>
            <a:off x="3369160" y="5201548"/>
            <a:ext cx="576064" cy="55032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Скругленный прямоугольник 167"/>
          <p:cNvSpPr/>
          <p:nvPr/>
        </p:nvSpPr>
        <p:spPr>
          <a:xfrm>
            <a:off x="1619629" y="5215991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Скругленный прямоугольник 168"/>
          <p:cNvSpPr/>
          <p:nvPr/>
        </p:nvSpPr>
        <p:spPr>
          <a:xfrm>
            <a:off x="2195693" y="5191758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Скругленный прямоугольник 169"/>
          <p:cNvSpPr/>
          <p:nvPr/>
        </p:nvSpPr>
        <p:spPr>
          <a:xfrm>
            <a:off x="2782074" y="5188424"/>
            <a:ext cx="576064" cy="57606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TextBox 170"/>
          <p:cNvSpPr txBox="1"/>
          <p:nvPr/>
        </p:nvSpPr>
        <p:spPr>
          <a:xfrm>
            <a:off x="1034045" y="5187402"/>
            <a:ext cx="65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1682990" y="5245277"/>
            <a:ext cx="49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802386" y="5751871"/>
            <a:ext cx="49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8018765" y="5760132"/>
            <a:ext cx="49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2809126" y="5201549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7443896" y="5755777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3428542" y="5198263"/>
            <a:ext cx="460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4004245" y="5772020"/>
            <a:ext cx="460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883180" y="5763309"/>
            <a:ext cx="460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3394918" y="5742107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5138063" y="5755749"/>
            <a:ext cx="493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5715673" y="5764435"/>
            <a:ext cx="498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6288379" y="5768896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4552297" y="5746463"/>
            <a:ext cx="438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2247748" y="5215991"/>
            <a:ext cx="541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62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8" grpId="1"/>
      <p:bldP spid="19" grpId="0"/>
      <p:bldP spid="20" grpId="0"/>
      <p:bldP spid="21" grpId="0"/>
      <p:bldP spid="22" grpId="0"/>
      <p:bldP spid="23" grpId="0"/>
      <p:bldP spid="24" grpId="0"/>
      <p:bldP spid="29" grpId="0"/>
      <p:bldP spid="30" grpId="0"/>
      <p:bldP spid="31" grpId="0"/>
      <p:bldP spid="47" grpId="0"/>
      <p:bldP spid="47" grpId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59" grpId="1"/>
      <p:bldP spid="60" grpId="0"/>
      <p:bldP spid="61" grpId="0"/>
      <p:bldP spid="62" grpId="0"/>
      <p:bldP spid="70" grpId="0"/>
      <p:bldP spid="71" grpId="0"/>
      <p:bldP spid="71" grpId="1"/>
      <p:bldP spid="72" grpId="0"/>
      <p:bldP spid="73" grpId="0"/>
      <p:bldP spid="74" grpId="0"/>
      <p:bldP spid="75" grpId="0"/>
      <p:bldP spid="77" grpId="0"/>
      <p:bldP spid="87" grpId="0"/>
      <p:bldP spid="88" grpId="0"/>
      <p:bldP spid="89" grpId="0"/>
      <p:bldP spid="90" grpId="0"/>
      <p:bldP spid="90" grpId="1"/>
      <p:bldP spid="91" grpId="0"/>
      <p:bldP spid="92" grpId="0"/>
      <p:bldP spid="93" grpId="0"/>
      <p:bldP spid="94" grpId="0"/>
      <p:bldP spid="95" grpId="0"/>
      <p:bldP spid="107" grpId="0"/>
      <p:bldP spid="108" grpId="0"/>
      <p:bldP spid="109" grpId="0"/>
      <p:bldP spid="110" grpId="0"/>
      <p:bldP spid="110" grpId="1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27" grpId="0"/>
      <p:bldP spid="128" grpId="0"/>
      <p:bldP spid="128" grpId="1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45" grpId="0"/>
      <p:bldP spid="146" grpId="0"/>
      <p:bldP spid="147" grpId="0"/>
      <p:bldP spid="148" grpId="0"/>
      <p:bldP spid="148" grpId="1"/>
      <p:bldP spid="149" grpId="0"/>
      <p:bldP spid="150" grpId="0"/>
      <p:bldP spid="151" grpId="0"/>
      <p:bldP spid="152" grpId="0"/>
      <p:bldP spid="153" grpId="0"/>
      <p:bldP spid="171" grpId="0"/>
      <p:bldP spid="173" grpId="0"/>
      <p:bldP spid="173" grpId="1"/>
      <p:bldP spid="174" grpId="0"/>
      <p:bldP spid="175" grpId="0"/>
      <p:bldP spid="175" grpId="1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332656"/>
            <a:ext cx="82089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Великие математики </a:t>
            </a: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России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7553"/>
            <a:ext cx="1655598" cy="23487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36759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Магницкий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Леонтий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Филиппович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48" y="2969150"/>
            <a:ext cx="1666177" cy="23692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55598" y="5340021"/>
            <a:ext cx="1776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Лобачевский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Николай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Иванович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25" y="2969150"/>
            <a:ext cx="1708685" cy="23708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39926" y="5316348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Чебышёв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Пафнутий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Львович</a:t>
            </a:r>
          </a:p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10" y="2969220"/>
            <a:ext cx="1947444" cy="23708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05736" y="5341261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Ковалевская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Софья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Васильевна</a:t>
            </a:r>
          </a:p>
          <a:p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54" y="2969220"/>
            <a:ext cx="1955940" cy="23471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64288" y="5328707"/>
            <a:ext cx="173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Колмогоров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Андрей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Николаевич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44824"/>
            <a:ext cx="3318450" cy="47078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91356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Магницкий Леонтий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Филиппович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1669 - 1739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95936" y="1844824"/>
            <a:ext cx="47525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Фамилия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при рождении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Телятин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 или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Теляшин.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Русский математик, педагог. Преподаватель математики в Школе математических и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навигацких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наук в Москве (с 1701 по 1739), автор первого в России учебного пособия по математике.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46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Магницкий Леонтий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Филиппович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32" y="1556792"/>
            <a:ext cx="2381250" cy="3676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628800"/>
            <a:ext cx="3942620" cy="3312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5445224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1703 составил первую в России учебную энциклопедию по математике под заглавием «Арифметика, сиречь наука числительная с разных диалектов на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славенский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язык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переведеная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во едино собрана, и на две книги разделена»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44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Магницкий Леонтий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Филиппович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5445224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1703 составил первую в России учебную энциклопедию по математике под заглавием «Арифметика, сиречь наука числительная с разных диалектов на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славенский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язык 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переведеная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во едино собрана, и на две книги разделена»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98" y="1418733"/>
            <a:ext cx="5496731" cy="402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4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Магницкий Леонтий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Филиппович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81" y="1424702"/>
            <a:ext cx="6478524" cy="528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4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Лобачевский Николай Иванович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1792 - 1856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3968" y="1844824"/>
            <a:ext cx="4464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усский математик, один из создателей неевклидовой геометрии, деятель университетского образования и народного просвещения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3424305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16632"/>
            <a:ext cx="91356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Лобачевский Николай Иванович</a:t>
            </a:r>
          </a:p>
        </p:txBody>
      </p:sp>
      <p:pic>
        <p:nvPicPr>
          <p:cNvPr id="5" name="Picture 2" descr="http://upload.wikimedia.org/wikipedia/commons/thumb/5/5d/LineOnHyper.svg/220px-LineOnHyper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1340768"/>
            <a:ext cx="2928958" cy="26626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4149080"/>
            <a:ext cx="3024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Геометрия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Лобачевского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«Через точку, не лежащую на данной прямой, проходят по крайней мере две прямые, лежащие с данной прямой в одной плоскости и не пересекающие её»</a:t>
            </a:r>
          </a:p>
          <a:p>
            <a:endParaRPr lang="ru-RU" dirty="0"/>
          </a:p>
        </p:txBody>
      </p:sp>
      <p:pic>
        <p:nvPicPr>
          <p:cNvPr id="9" name="Picture 2" descr="http://dic.academic.ru/pictures/wiki/files/86/VoobrGeo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9952" y="3003884"/>
            <a:ext cx="2740461" cy="385411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210845" y="1440071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1835—1838 он публикует в «Учёных записках» статьи о «воображаемой геометрии», а затем выходит наиболее полная из его работ «Новые начала геометрии с полной теорией параллельных»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1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452</Words>
  <Application>Microsoft Office PowerPoint</Application>
  <PresentationFormat>Экран (4:3)</PresentationFormat>
  <Paragraphs>147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Sergey</cp:lastModifiedBy>
  <cp:revision>23</cp:revision>
  <dcterms:created xsi:type="dcterms:W3CDTF">2019-02-09T19:56:36Z</dcterms:created>
  <dcterms:modified xsi:type="dcterms:W3CDTF">2019-02-10T22:08:39Z</dcterms:modified>
</cp:coreProperties>
</file>